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7" r:id="rId14"/>
    <p:sldId id="273" r:id="rId15"/>
    <p:sldId id="274" r:id="rId16"/>
    <p:sldId id="276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>
        <p:scale>
          <a:sx n="48" d="100"/>
          <a:sy n="48" d="100"/>
        </p:scale>
        <p:origin x="1494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1477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8711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8921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533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4378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3153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6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4076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037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5206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584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1A23C-74FE-4A84-ADB0-A1CCAA2EA256}" type="datetimeFigureOut">
              <a:rPr lang="es-ES" smtClean="0"/>
              <a:t>01/03/2025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30C01-B206-469D-A935-8819C6559A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1946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36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1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22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85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085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65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7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85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90612" cy="691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47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99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64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23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93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7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47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6350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577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110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8231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3523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6891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902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21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0685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7354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91118" y="-94129"/>
            <a:ext cx="15083118" cy="848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44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26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99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9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90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65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2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15682</TotalTime>
  <Words>0</Words>
  <Application>Microsoft Office PowerPoint</Application>
  <PresentationFormat>Panorámica</PresentationFormat>
  <Paragraphs>0</Paragraphs>
  <Slides>32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Cuenta Microsoft</dc:creator>
  <cp:lastModifiedBy>Cuenta Microsoft</cp:lastModifiedBy>
  <cp:revision>92</cp:revision>
  <dcterms:created xsi:type="dcterms:W3CDTF">2025-02-05T09:47:38Z</dcterms:created>
  <dcterms:modified xsi:type="dcterms:W3CDTF">2025-03-01T07:26:23Z</dcterms:modified>
</cp:coreProperties>
</file>

<file path=docProps/thumbnail.jpeg>
</file>